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customXml" Target="../customXml/item2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customXml" Target="../customXml/item1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customXml" Target="../customXml/item3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56045" y="6984060"/>
            <a:ext cx="2741295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Relationship Id="rId4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image" Target="../media/image25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Relationship Id="rId3" Type="http://schemas.openxmlformats.org/officeDocument/2006/relationships/image" Target="../media/image27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Relationship Id="rId3" Type="http://schemas.openxmlformats.org/officeDocument/2006/relationships/image" Target="../media/image31.png"/><Relationship Id="rId4" Type="http://schemas.openxmlformats.org/officeDocument/2006/relationships/image" Target="../media/image32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Relationship Id="rId3" Type="http://schemas.openxmlformats.org/officeDocument/2006/relationships/image" Target="../media/image34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Relationship Id="rId3" Type="http://schemas.openxmlformats.org/officeDocument/2006/relationships/image" Target="../media/image36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Relationship Id="rId3" Type="http://schemas.openxmlformats.org/officeDocument/2006/relationships/image" Target="../media/image38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jpg"/><Relationship Id="rId3" Type="http://schemas.openxmlformats.org/officeDocument/2006/relationships/image" Target="../media/image43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.jpg"/><Relationship Id="rId3" Type="http://schemas.openxmlformats.org/officeDocument/2006/relationships/image" Target="../media/image45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6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jpg"/><Relationship Id="rId3" Type="http://schemas.openxmlformats.org/officeDocument/2006/relationships/image" Target="../media/image49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jpg"/><Relationship Id="rId3" Type="http://schemas.openxmlformats.org/officeDocument/2006/relationships/image" Target="../media/image51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jpg"/><Relationship Id="rId3" Type="http://schemas.openxmlformats.org/officeDocument/2006/relationships/image" Target="../media/image53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4.jpg"/><Relationship Id="rId3" Type="http://schemas.openxmlformats.org/officeDocument/2006/relationships/image" Target="../media/image55.jpg"/><Relationship Id="rId4" Type="http://schemas.openxmlformats.org/officeDocument/2006/relationships/image" Target="../media/image56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jpg"/><Relationship Id="rId3" Type="http://schemas.openxmlformats.org/officeDocument/2006/relationships/image" Target="../media/image58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9.jpg"/><Relationship Id="rId3" Type="http://schemas.openxmlformats.org/officeDocument/2006/relationships/image" Target="../media/image2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0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6522084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digital</a:t>
            </a:r>
            <a:r>
              <a:rPr dirty="0" sz="1600" spc="-20" b="1">
                <a:latin typeface="Artifakt Element"/>
                <a:cs typeface="Artifakt Element"/>
              </a:rPr>
              <a:t> twin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digital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twin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ensure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that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physical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without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colliding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other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objects.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body.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Import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locate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workholding.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91170" y="3147567"/>
            <a:ext cx="3096458" cy="209232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09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2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977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9250"/>
                <a:gridCol w="3055620"/>
              </a:tblGrid>
              <a:tr h="16573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feature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timeline.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feature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timeline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75435">
                <a:tc>
                  <a:txBody>
                    <a:bodyPr/>
                    <a:lstStyle/>
                    <a:p>
                      <a:pPr marL="295275" marR="23812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Dragging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timeline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marker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backwards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revert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original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position.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revert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position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64970">
                <a:tc>
                  <a:txBody>
                    <a:bodyPr/>
                    <a:lstStyle/>
                    <a:p>
                      <a:pPr marL="295275" marR="85090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represent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will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machined.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bottom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89220" y="1157482"/>
            <a:ext cx="2684399" cy="104660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46370" y="3028567"/>
            <a:ext cx="2626868" cy="751841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14574" y="4557267"/>
            <a:ext cx="2860695" cy="1160802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532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0520"/>
                <a:gridCol w="3053714"/>
              </a:tblGrid>
              <a:tr h="16573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Sketch.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sketch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75155">
                <a:tc>
                  <a:txBody>
                    <a:bodyPr/>
                    <a:lstStyle/>
                    <a:p>
                      <a:pPr marL="295275" marR="8382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Double-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 in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entire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loop.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loop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89220" y="1138453"/>
            <a:ext cx="2684399" cy="104660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980944"/>
            <a:ext cx="2891789" cy="141223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587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7835"/>
                <a:gridCol w="2947035"/>
              </a:tblGrid>
              <a:tr h="19424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Convert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loop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into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construction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1559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Construction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Repeat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convert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of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sketch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into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construction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geometry.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20. Convert to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construction geometry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4650">
                <a:tc>
                  <a:txBody>
                    <a:bodyPr/>
                    <a:lstStyle/>
                    <a:p>
                      <a:pPr marL="295275" marR="365760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Rectangle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clicking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Create&gt;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2-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Rectangle.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Rectangle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156" cy="13514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2570" y="3266694"/>
            <a:ext cx="2551303" cy="11804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56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3215"/>
                <a:gridCol w="3081019"/>
              </a:tblGrid>
              <a:tr h="18281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Rectangle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540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Center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Rectangle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228340">
                <a:tc>
                  <a:txBody>
                    <a:bodyPr/>
                    <a:lstStyle/>
                    <a:p>
                      <a:pPr marL="295275" marR="31813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origin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rectangle’s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center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sketch’s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origin,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again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rectangle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part.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Draw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rectangle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53"/>
            <a:ext cx="2379979" cy="12370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152394"/>
            <a:ext cx="2891789" cy="276351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434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4965"/>
                <a:gridCol w="3049905"/>
              </a:tblGrid>
              <a:tr h="1675764">
                <a:tc>
                  <a:txBody>
                    <a:bodyPr/>
                    <a:lstStyle/>
                    <a:p>
                      <a:pPr algn="r" marR="27876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6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Sketch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r" marR="28448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Sketch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Dimension.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Sketch</a:t>
                      </a:r>
                      <a:r>
                        <a:rPr dirty="0" sz="900" spc="19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Dimension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8950">
                <a:tc>
                  <a:txBody>
                    <a:bodyPr/>
                    <a:lstStyle/>
                    <a:p>
                      <a:pPr marL="295275" marR="7937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rectangle’s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apply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 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4in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Dimension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4920" y="1138453"/>
            <a:ext cx="2798699" cy="10846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999994"/>
            <a:ext cx="2891789" cy="129095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6785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6080"/>
                <a:gridCol w="3018790"/>
              </a:tblGrid>
              <a:tr h="197612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1100" spc="-6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converts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6098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converted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inch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designator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don’t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designators,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assume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 measurement.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dimension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02435">
                <a:tc>
                  <a:txBody>
                    <a:bodyPr/>
                    <a:lstStyle/>
                    <a:p>
                      <a:pPr marL="295275" marR="8255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1100" spc="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example,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100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Notice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100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67005">
                        <a:lnSpc>
                          <a:spcPct val="125600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mm.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Return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4in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press</a:t>
                      </a:r>
                      <a:r>
                        <a:rPr dirty="0" sz="1100" spc="-4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dimension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468" cy="8941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300095"/>
            <a:ext cx="2855976" cy="12376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55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2740"/>
                <a:gridCol w="3071494"/>
              </a:tblGrid>
              <a:tr h="19043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dimension of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110</a:t>
                      </a:r>
                      <a:r>
                        <a:rPr dirty="0" sz="1100" spc="-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rectangle’s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vertical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edge.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Dimension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vertical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86255">
                <a:tc>
                  <a:txBody>
                    <a:bodyPr/>
                    <a:lstStyle/>
                    <a:p>
                      <a:pPr marL="295275" marR="193040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current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sketch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clicking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Sketch&gt;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Sketch.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sketch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64970">
                <a:tc>
                  <a:txBody>
                    <a:bodyPr/>
                    <a:lstStyle/>
                    <a:p>
                      <a:pPr marL="295275" marR="386080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1100" spc="-1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Extrude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clicking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Extrude.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Extrude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03570" y="1138427"/>
            <a:ext cx="2170683" cy="13133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74920" y="3228594"/>
            <a:ext cx="2798572" cy="100901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51120" y="5014467"/>
            <a:ext cx="2722753" cy="1199515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913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6395"/>
                <a:gridCol w="3038475"/>
              </a:tblGrid>
              <a:tr h="1717039">
                <a:tc>
                  <a:txBody>
                    <a:bodyPr/>
                    <a:lstStyle/>
                    <a:p>
                      <a:pPr algn="r" marR="698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rectangle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pull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r" marR="6794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on-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screen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manipulator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10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mm.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Extrude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rectangle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96465">
                <a:tc>
                  <a:txBody>
                    <a:bodyPr/>
                    <a:lstStyle/>
                    <a:p>
                      <a:pPr marL="295275" marR="102235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53"/>
            <a:ext cx="2891789" cy="112532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17793" y="3040379"/>
            <a:ext cx="2437544" cy="167541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7776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8630"/>
                <a:gridCol w="2936240"/>
              </a:tblGrid>
              <a:tr h="21710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extrude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-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6mm,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extrude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06550">
                <a:tc>
                  <a:txBody>
                    <a:bodyPr/>
                    <a:lstStyle/>
                    <a:p>
                      <a:pPr marL="295275" marR="28575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34.</a:t>
                      </a:r>
                      <a:r>
                        <a:rPr dirty="0" sz="1100" spc="-10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organize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project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renaming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bodies.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Body2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rename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Rename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body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283" cy="15800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8154" y="3495294"/>
            <a:ext cx="1827806" cy="11423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181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8930"/>
                <a:gridCol w="3075305"/>
              </a:tblGrid>
              <a:tr h="1962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35.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opacity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so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underlying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original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0541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model.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right-click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Opacity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Control&gt;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30%.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stock’s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opacity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19325">
                <a:tc>
                  <a:txBody>
                    <a:bodyPr/>
                    <a:lstStyle/>
                    <a:p>
                      <a:pPr marL="295275" marR="228600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36.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 now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original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model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through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body.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229" cy="1370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285744"/>
            <a:ext cx="2891789" cy="175577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2345" cy="31515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0070"/>
                <a:gridCol w="2885439"/>
              </a:tblGrid>
              <a:tr h="315150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 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Untitled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Fusion.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Expand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Data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Panel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New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6731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Folder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button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folder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structure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course.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purposes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documentation,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folder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25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subfolder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-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subfolder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that.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Upload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folder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structure.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help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digital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twin.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digital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help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clarify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without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colliding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into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other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objects.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241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course’s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folder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structure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and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  <a:p>
                      <a:pPr algn="r" marR="26034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upload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files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91147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552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99715"/>
                <a:gridCol w="3145155"/>
              </a:tblGrid>
              <a:tr h="22472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37.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Data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Panel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Vise.f3d</a:t>
                      </a:r>
                      <a:r>
                        <a:rPr dirty="0" sz="11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project.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Locate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7970">
                <a:tc>
                  <a:txBody>
                    <a:bodyPr/>
                    <a:lstStyle/>
                    <a:p>
                      <a:pPr marL="295275" marR="244475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38.</a:t>
                      </a:r>
                      <a:r>
                        <a:rPr dirty="0" sz="1100" spc="-1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Vise.f3d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project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Canvas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area.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38.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vise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64731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571494"/>
            <a:ext cx="2891789" cy="234061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23348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9885"/>
                <a:gridCol w="2980055"/>
              </a:tblGrid>
              <a:tr h="23348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39.</a:t>
                      </a:r>
                      <a:r>
                        <a:rPr dirty="0" sz="1100" spc="-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on-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screen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manipulator’s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8318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arrow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below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Stock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body.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63639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Move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vise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610" cy="205625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65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8930"/>
                <a:gridCol w="3075305"/>
              </a:tblGrid>
              <a:tr h="312991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40.</a:t>
                      </a:r>
                      <a:r>
                        <a:rPr dirty="0" sz="1100" spc="-1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on-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screen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manipulator’s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0541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rotation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handle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rotate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-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90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degrees.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Rotate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vise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35735">
                <a:tc>
                  <a:txBody>
                    <a:bodyPr/>
                    <a:lstStyle/>
                    <a:p>
                      <a:pPr marL="295275" marR="328930" indent="-228600">
                        <a:lnSpc>
                          <a:spcPct val="125499"/>
                        </a:lnSpc>
                        <a:spcBef>
                          <a:spcPts val="119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41.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Ground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5113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330087"/>
            <a:ext cx="2891789" cy="234783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03538" y="4454690"/>
            <a:ext cx="2370207" cy="97036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358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7830"/>
                <a:gridCol w="2987040"/>
              </a:tblGrid>
              <a:tr h="14090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42.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clicking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Modify&gt;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Align.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94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R="440690">
                        <a:lnSpc>
                          <a:spcPct val="100000"/>
                        </a:lnSpc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43.</a:t>
                      </a:r>
                      <a:r>
                        <a:rPr dirty="0" sz="1100" spc="-10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Components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ctr" marR="41846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Object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object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27345" y="1138453"/>
            <a:ext cx="1846400" cy="8179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4970" y="2733294"/>
            <a:ext cx="2399283" cy="14852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7410" cy="24491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8140"/>
                <a:gridCol w="2972435"/>
              </a:tblGrid>
              <a:tr h="24491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44.</a:t>
                      </a:r>
                      <a:r>
                        <a:rPr dirty="0" sz="1100" spc="-1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careful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avoid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small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white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square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vise’s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30797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might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zoom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selecting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parallel’s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face.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57797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560" cy="217055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29063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5755"/>
                <a:gridCol w="3005455"/>
              </a:tblGrid>
              <a:tr h="29063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45.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contact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47815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5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step.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1158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stock’s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262775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282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3695"/>
                <a:gridCol w="3051175"/>
              </a:tblGrid>
              <a:tr h="261620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46.</a:t>
                      </a:r>
                      <a:r>
                        <a:rPr dirty="0" sz="1100" spc="-10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moves 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correct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position.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progress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12085">
                <a:tc>
                  <a:txBody>
                    <a:bodyPr/>
                    <a:lstStyle/>
                    <a:p>
                      <a:pPr marL="295275" marR="215265" indent="-228600">
                        <a:lnSpc>
                          <a:spcPct val="126000"/>
                        </a:lnSpc>
                        <a:spcBef>
                          <a:spcPts val="118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47.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in an 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canvas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Repeat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Align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 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5049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02577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941064"/>
            <a:ext cx="2590109" cy="224663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212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0350"/>
                <a:gridCol w="3144520"/>
              </a:tblGrid>
              <a:tr h="24955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48.</a:t>
                      </a:r>
                      <a:r>
                        <a:rPr dirty="0" sz="1100" spc="-1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7399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aligned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parallel’s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48.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Continue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stock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25700">
                <a:tc>
                  <a:txBody>
                    <a:bodyPr/>
                    <a:lstStyle/>
                    <a:p>
                      <a:pPr marL="295275" marR="21844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49.</a:t>
                      </a:r>
                      <a:r>
                        <a:rPr dirty="0" sz="1100" spc="-10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Repeat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 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left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left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left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90195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819144"/>
            <a:ext cx="2891789" cy="195389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4070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6395"/>
                <a:gridCol w="3038475"/>
              </a:tblGrid>
              <a:tr h="2647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50.</a:t>
                      </a:r>
                      <a:r>
                        <a:rPr dirty="0" sz="1100" spc="-14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jaw’s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jaw’s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59075">
                <a:tc>
                  <a:txBody>
                    <a:bodyPr/>
                    <a:lstStyle/>
                    <a:p>
                      <a:pPr marL="295275" marR="11430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51.</a:t>
                      </a:r>
                      <a:r>
                        <a:rPr dirty="0" sz="1100" spc="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Vise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component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components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highlighted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dashed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underline.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Browser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80641"/>
            <a:ext cx="2891789" cy="2005153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46309" y="3971544"/>
            <a:ext cx="2580586" cy="229489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161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1475"/>
                <a:gridCol w="3033395"/>
              </a:tblGrid>
              <a:tr h="1370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52.</a:t>
                      </a:r>
                      <a:r>
                        <a:rPr dirty="0" sz="1100" spc="-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highlighted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component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Pin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component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005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53.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Capture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Position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53.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Capture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component’s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position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44650">
                <a:tc>
                  <a:txBody>
                    <a:bodyPr/>
                    <a:lstStyle/>
                    <a:p>
                      <a:pPr marL="295275" marR="20764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54.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stay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stationary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component’s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joints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move.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sliding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vise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jaw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move.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Move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vise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jaw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41620" y="1138453"/>
            <a:ext cx="2331753" cy="7798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695194"/>
            <a:ext cx="2891789" cy="1118869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20085" y="4595367"/>
            <a:ext cx="2855185" cy="1170684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376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5470"/>
                <a:gridCol w="2934335"/>
              </a:tblGrid>
              <a:tr h="23996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6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Data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Panel,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double-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Phone</a:t>
                      </a:r>
                      <a:r>
                        <a:rPr dirty="0" sz="11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Stand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-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Assembly.f3d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7747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Canvas area.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 is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two-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piece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phone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holder.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37970">
                <a:tc>
                  <a:txBody>
                    <a:bodyPr/>
                    <a:lstStyle/>
                    <a:p>
                      <a:pPr marL="295275" marR="274955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Hide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Data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Panel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Data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Panel.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Hide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Data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Panel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07596" y="1138427"/>
            <a:ext cx="1281214" cy="180606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788691"/>
            <a:ext cx="2777489" cy="100898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2443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27325"/>
                <a:gridCol w="3217545"/>
              </a:tblGrid>
              <a:tr h="14471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55.</a:t>
                      </a:r>
                      <a:r>
                        <a:rPr dirty="0" sz="1100" spc="-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Position&gt;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Revert.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Revert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component’s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position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97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algn="ctr" marR="180340">
                        <a:lnSpc>
                          <a:spcPct val="100000"/>
                        </a:lnSpc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56.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ctr" marR="14668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sliding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jaw’s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stock.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sliding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jaw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341" cy="75144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2771394"/>
            <a:ext cx="2891789" cy="233298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27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185"/>
                <a:gridCol w="3067050"/>
              </a:tblGrid>
              <a:tr h="26282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57.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Capture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Position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8955">
                <a:tc>
                  <a:txBody>
                    <a:bodyPr/>
                    <a:lstStyle/>
                    <a:p>
                      <a:pPr marL="295275" marR="9715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58.</a:t>
                      </a:r>
                      <a:r>
                        <a:rPr dirty="0" sz="1100" spc="-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digital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complete,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ensure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collide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other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objects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during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process.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58.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487" cy="20372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95711" y="3952494"/>
            <a:ext cx="1975521" cy="133476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7410" cy="1402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7185"/>
                <a:gridCol w="2993390"/>
              </a:tblGrid>
              <a:tr h="14020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59.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Application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Bar.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85610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59.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Save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27320" y="1166998"/>
            <a:ext cx="2646426" cy="1094236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204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2930"/>
                <a:gridCol w="2935605"/>
              </a:tblGrid>
              <a:tr h="19881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Sometimes 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sense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move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8001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individual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components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separate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before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Derive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7081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copy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original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Bodies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folder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Main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Body.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Main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Body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16150">
                <a:tc>
                  <a:txBody>
                    <a:bodyPr/>
                    <a:lstStyle/>
                    <a:p>
                      <a:pPr marL="295275" marR="574675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click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Derive.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Derive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10333" y="1138427"/>
            <a:ext cx="1640396" cy="134124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03520" y="3311778"/>
            <a:ext cx="2685033" cy="17519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835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83230"/>
                <a:gridCol w="3075305"/>
              </a:tblGrid>
              <a:tr h="18662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Derive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56832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Place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Objects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Origin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checked,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69135">
                <a:tc>
                  <a:txBody>
                    <a:bodyPr/>
                    <a:lstStyle/>
                    <a:p>
                      <a:pPr marL="295275" marR="13970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new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Untitled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arrow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icon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derived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from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original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modified,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those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changes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cascade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derived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design.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Derive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icon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27"/>
            <a:ext cx="2856103" cy="123714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98785" y="3190494"/>
            <a:ext cx="2056477" cy="144718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111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6385"/>
                <a:gridCol w="3232785"/>
              </a:tblGrid>
              <a:tr h="20186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Origin’s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4795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eyeball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visible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Canvas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area.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80721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Show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origin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93085">
                <a:tc>
                  <a:txBody>
                    <a:bodyPr/>
                    <a:lstStyle/>
                    <a:p>
                      <a:pPr marL="295275" marR="162560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ideally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oriented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machining.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10617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orientation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0185" y="1138427"/>
            <a:ext cx="1980292" cy="14276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35523" y="3342894"/>
            <a:ext cx="2149983" cy="261505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34975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9890"/>
                <a:gridCol w="2940050"/>
              </a:tblGrid>
              <a:tr h="349757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Since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27178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component,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Modify&gt;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Align.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31127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46370" y="1138427"/>
            <a:ext cx="2628264" cy="3218180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831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8615"/>
                <a:gridCol w="3056255"/>
              </a:tblGrid>
              <a:tr h="23431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Bodies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Object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Bodies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40000">
                <a:tc>
                  <a:txBody>
                    <a:bodyPr/>
                    <a:lstStyle/>
                    <a:p>
                      <a:pPr marL="295275" marR="8572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selection,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point.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clicking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hole’s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center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point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410" cy="1751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666744"/>
            <a:ext cx="2891789" cy="206882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7009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9725"/>
                <a:gridCol w="3064510"/>
              </a:tblGrid>
              <a:tr h="29908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origin’s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center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sure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89230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origin’s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white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flat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plane.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origin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10055">
                <a:tc>
                  <a:txBody>
                    <a:bodyPr/>
                    <a:lstStyle/>
                    <a:p>
                      <a:pPr marL="295275" marR="9461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snap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after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Align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you’re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satisfied.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70129" y="1138427"/>
            <a:ext cx="2704378" cy="236107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461199"/>
            <a:ext cx="2891789" cy="110038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15"/>
              <a:t> </a:t>
            </a:r>
            <a:r>
              <a:rPr dirty="0"/>
              <a:t>guide:</a:t>
            </a:r>
            <a:r>
              <a:rPr dirty="0" spc="-5"/>
              <a:t> </a:t>
            </a:r>
            <a:r>
              <a:rPr dirty="0"/>
              <a:t>Create a</a:t>
            </a:r>
            <a:r>
              <a:rPr dirty="0" spc="-15"/>
              <a:t> </a:t>
            </a:r>
            <a:r>
              <a:rPr dirty="0"/>
              <a:t>digital</a:t>
            </a:r>
            <a:r>
              <a:rPr dirty="0" spc="-5"/>
              <a:t> </a:t>
            </a:r>
            <a:r>
              <a:rPr dirty="0"/>
              <a:t>twin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35"/>
              <a:t> </a:t>
            </a:r>
            <a:fld id="{81D60167-4931-47E6-BA6A-407CBD079E47}" type="slidenum">
              <a:rPr dirty="0" spc="-25"/>
              <a:t>20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A4E53983-6886-4466-A7E9-DFBAB20FCDD7}"/>
</file>

<file path=customXml/itemProps2.xml><?xml version="1.0" encoding="utf-8"?>
<ds:datastoreItem xmlns:ds="http://schemas.openxmlformats.org/officeDocument/2006/customXml" ds:itemID="{DEE6893F-45C2-449F-8F7E-BC2627DAD8E7}"/>
</file>

<file path=customXml/itemProps3.xml><?xml version="1.0" encoding="utf-8"?>
<ds:datastoreItem xmlns:ds="http://schemas.openxmlformats.org/officeDocument/2006/customXml" ds:itemID="{BDC2E78B-B4EF-4B8A-AF07-23C004A9BCB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2025-06-13T01:14:07Z</dcterms:created>
  <dcterms:modified xsi:type="dcterms:W3CDTF">2025-06-13T01:14:07Z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